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</p:sldIdLst>
  <p:sldSz cy="5143500" cx="9144000"/>
  <p:notesSz cx="6858000" cy="9144000"/>
  <p:embeddedFontLst>
    <p:embeddedFont>
      <p:font typeface="Montserrat"/>
      <p:regular r:id="rId50"/>
      <p:bold r:id="rId51"/>
      <p:italic r:id="rId52"/>
      <p:boldItalic r:id="rId53"/>
    </p:embeddedFont>
    <p:embeddedFont>
      <p:font typeface="Fira Code"/>
      <p:regular r:id="rId54"/>
      <p:bold r:id="rId5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-bold.fntdata"/><Relationship Id="rId50" Type="http://schemas.openxmlformats.org/officeDocument/2006/relationships/font" Target="fonts/Montserrat-regular.fntdata"/><Relationship Id="rId53" Type="http://schemas.openxmlformats.org/officeDocument/2006/relationships/font" Target="fonts/Montserrat-boldItalic.fntdata"/><Relationship Id="rId52" Type="http://schemas.openxmlformats.org/officeDocument/2006/relationships/font" Target="fonts/Montserrat-italic.fntdata"/><Relationship Id="rId11" Type="http://schemas.openxmlformats.org/officeDocument/2006/relationships/slide" Target="slides/slide6.xml"/><Relationship Id="rId55" Type="http://schemas.openxmlformats.org/officeDocument/2006/relationships/font" Target="fonts/FiraCode-bold.fntdata"/><Relationship Id="rId10" Type="http://schemas.openxmlformats.org/officeDocument/2006/relationships/slide" Target="slides/slide5.xml"/><Relationship Id="rId54" Type="http://schemas.openxmlformats.org/officeDocument/2006/relationships/font" Target="fonts/FiraCode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.to/tylermcginnis/why-react-hooks-51lj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.to/tylermcginnis/why-react-hooks-51lj" TargetMode="Externa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.to/tylermcginnis/why-react-hooks-51lj" TargetMode="Externa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dev.to/gethackteam/from-higher-order-components-hoc-to-react-hooks-2bm9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6daea7bdc2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6daea7bdc2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daea7bdc2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daea7bdc2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6daea7bdc2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6daea7bdc2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6daea7bdc2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6daea7bdc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6daea7bdc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6daea7bdc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6daea7bdc2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6daea7bdc2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daea7bdc2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daea7bdc2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daea7bdc2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daea7bdc2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70ce657cd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70ce657c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6daea7bdc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6daea7bdc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6d7a79f9a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6d7a79f9a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6daea7bdc2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6daea7bdc2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70e2bb969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70e2bb969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70e2bb9692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70e2bb9692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aea7bdc2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aea7bdc2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0e2bb969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0e2bb969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70e2bb969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70e2bb969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70e2bb969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70e2bb969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70e2bb969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70e2bb969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https://dev.to/tylermcginnis/why-react-hooks-51lj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70e2bb9692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70e2bb9692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https://dev.to/tylermcginnis/why-react-hooks-51lj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70e2bb9692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70e2bb9692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6d7a79f9a0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6d7a79f9a0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0e2bb9692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0e2bb9692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daea7bdc2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daea7bdc2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https://dev.to/tylermcginnis/why-react-hooks-51lj</a:t>
            </a:r>
            <a:br>
              <a:rPr lang="pt-BR"/>
            </a:br>
            <a:r>
              <a:rPr lang="pt-BR"/>
              <a:t>https://gist.github.com/sibelius/d44c23c1b50f2edb393718b0236dbb20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70e2bb9692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70e2bb9692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6daea7bdc2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6daea7bdc2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70e2bb969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70e2bb969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0e2bb9692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70e2bb9692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6daea7bdc2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6daea7bdc2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https://dev.to/gethackteam/from-higher-order-components-hoc-to-react-hooks-2bm9</a:t>
            </a:r>
            <a:br>
              <a:rPr lang="pt-BR"/>
            </a:br>
            <a:r>
              <a:rPr lang="pt-BR"/>
              <a:t>https://github.com/sibelius/superlogica-practical-hooks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6e22a5c63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6e22a5c63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71049c7e8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71049c7e8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e22a5c63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e22a5c63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6d9c0f5e9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6d9c0f5e9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6e22a5c63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6e22a5c63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71049c7e8f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71049c7e8f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71049c7e8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71049c7e8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71049c7e8f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71049c7e8f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71049c7e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71049c7e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6d9c0f5e9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6d9c0f5e9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d9c0f5e99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d9c0f5e99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6daea7bdc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6daea7bdc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6daea7bdc2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6daea7bdc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6daea7bdc2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6daea7bdc2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20000"/>
          </a:blip>
          <a:srcRect b="2952" l="1700" r="3324" t="8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25BCC6"/>
              </a:buClr>
              <a:buSzPts val="1800"/>
              <a:buChar char="●"/>
              <a:defRPr b="1" sz="2400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5151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gif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medium.com/javascript-scene/master-the-javascript-interview-what-is-functional-programming-7f218c68b3a0" TargetMode="External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8.png"/><Relationship Id="rId4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4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hyperlink" Target="https://braziljs.org/artigos/fetch-api-e-o-javascript/" TargetMode="External"/><Relationship Id="rId4" Type="http://schemas.openxmlformats.org/officeDocument/2006/relationships/image" Target="../media/image23.png"/><Relationship Id="rId5" Type="http://schemas.openxmlformats.org/officeDocument/2006/relationships/image" Target="../media/image3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hyperlink" Target="https://ghibliapi.herokuapp.com/#" TargetMode="External"/><Relationship Id="rId4" Type="http://schemas.openxmlformats.org/officeDocument/2006/relationships/image" Target="../media/image29.gif"/><Relationship Id="rId5" Type="http://schemas.openxmlformats.org/officeDocument/2006/relationships/image" Target="../media/image34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6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dpw9EHDh2bM&amp;t=915s" TargetMode="External"/><Relationship Id="rId4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616275" y="1885125"/>
            <a:ext cx="7861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C6255A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LET'S </a:t>
            </a: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HOOKS</a:t>
            </a: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IT ALL</a:t>
            </a:r>
            <a:r>
              <a:rPr b="1" lang="pt-BR" sz="4800">
                <a:solidFill>
                  <a:srgbClr val="C6255A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b="1" sz="4800">
              <a:solidFill>
                <a:srgbClr val="C625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8451" l="5442" r="9782" t="26791"/>
          <a:stretch/>
        </p:blipFill>
        <p:spPr>
          <a:xfrm>
            <a:off x="3507084" y="2727951"/>
            <a:ext cx="1963930" cy="7038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 Fields</a:t>
            </a:r>
            <a:endParaRPr/>
          </a:p>
        </p:txBody>
      </p:sp>
      <p:pic>
        <p:nvPicPr>
          <p:cNvPr id="108" name="Google Shape;10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0376" y="582725"/>
            <a:ext cx="5183249" cy="440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Lógicas espalhadas ou duplicadas</a:t>
            </a:r>
            <a:endParaRPr/>
          </a:p>
        </p:txBody>
      </p:sp>
      <p:pic>
        <p:nvPicPr>
          <p:cNvPr id="114" name="Google Shape;11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9875" y="624650"/>
            <a:ext cx="4461351" cy="44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Compartilhamento de lógicas não visuais</a:t>
            </a:r>
            <a:endParaRPr/>
          </a:p>
        </p:txBody>
      </p:sp>
      <p:pic>
        <p:nvPicPr>
          <p:cNvPr id="120" name="Google Shape;12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3452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HOC - Higher Order Component</a:t>
            </a:r>
            <a:endParaRPr/>
          </a:p>
        </p:txBody>
      </p:sp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26877"/>
            <a:ext cx="9143999" cy="51169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HOC HELL</a:t>
            </a:r>
            <a:endParaRPr/>
          </a:p>
        </p:txBody>
      </p:sp>
      <p:pic>
        <p:nvPicPr>
          <p:cNvPr id="132" name="Google Shape;13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375" y="750850"/>
            <a:ext cx="4811675" cy="417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WRAPPER HELL</a:t>
            </a:r>
            <a:endParaRPr/>
          </a:p>
        </p:txBody>
      </p:sp>
      <p:pic>
        <p:nvPicPr>
          <p:cNvPr id="138" name="Google Shape;13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5525" y="691400"/>
            <a:ext cx="6232952" cy="445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nos localizar:</a:t>
            </a:r>
            <a:endParaRPr/>
          </a:p>
        </p:txBody>
      </p:sp>
      <p:sp>
        <p:nvSpPr>
          <p:cNvPr id="144" name="Google Shape;144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/>
              <a:t>React é top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/>
              <a:t>Declarar super(props) é chato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/>
              <a:t>Ninguém sabe como o </a:t>
            </a:r>
            <a:r>
              <a:rPr lang="pt-BR">
                <a:solidFill>
                  <a:srgbClr val="FFFF00"/>
                </a:solidFill>
              </a:rPr>
              <a:t>t</a:t>
            </a:r>
            <a:r>
              <a:rPr lang="pt-BR">
                <a:solidFill>
                  <a:srgbClr val="FFFF00"/>
                </a:solidFill>
              </a:rPr>
              <a:t>his</a:t>
            </a:r>
            <a:r>
              <a:rPr lang="pt-BR"/>
              <a:t> funciona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/>
              <a:t>Métodos de ciclo de vida nos fazem espalhar muita lógica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/>
              <a:t>Compartilhar lógica não visual é complexo de entender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9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</a:t>
            </a:r>
            <a:r>
              <a:rPr lang="pt-BR" sz="3600">
                <a:solidFill>
                  <a:srgbClr val="25BCC6"/>
                </a:solidFill>
              </a:rPr>
              <a:t>REACT</a:t>
            </a:r>
            <a:r>
              <a:rPr lang="pt-BR" sz="3600">
                <a:solidFill>
                  <a:srgbClr val="C6255A"/>
                </a:solidFill>
              </a:rPr>
              <a:t> </a:t>
            </a:r>
            <a:r>
              <a:rPr lang="pt-BR" sz="3600"/>
              <a:t>HOOKS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7200"/>
            <a:ext cx="8839199" cy="42776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Ok, quais problemas os hooks resolvem ?</a:t>
            </a:r>
            <a:endParaRPr/>
          </a:p>
        </p:txBody>
      </p:sp>
      <p:sp>
        <p:nvSpPr>
          <p:cNvPr id="160" name="Google Shape;160;p31"/>
          <p:cNvSpPr txBox="1"/>
          <p:nvPr>
            <p:ph idx="1" type="body"/>
          </p:nvPr>
        </p:nvSpPr>
        <p:spPr>
          <a:xfrm>
            <a:off x="311700" y="1551125"/>
            <a:ext cx="8520600" cy="22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/>
              <a:t>State </a:t>
            </a:r>
            <a:r>
              <a:rPr lang="pt-BR">
                <a:solidFill>
                  <a:srgbClr val="FFFF00"/>
                </a:solidFill>
              </a:rPr>
              <a:t>(useState)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/>
              <a:t>Ciclo de vida </a:t>
            </a:r>
            <a:r>
              <a:rPr lang="pt-BR">
                <a:solidFill>
                  <a:srgbClr val="FFFF00"/>
                </a:solidFill>
              </a:rPr>
              <a:t>(useEffect)</a:t>
            </a:r>
            <a:endParaRPr>
              <a:solidFill>
                <a:srgbClr val="FFFF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/>
              <a:t>Lógica não visual </a:t>
            </a:r>
            <a:r>
              <a:rPr lang="pt-BR">
                <a:solidFill>
                  <a:srgbClr val="FFFF00"/>
                </a:solidFill>
              </a:rPr>
              <a:t>(custom hooks)</a:t>
            </a:r>
            <a:endParaRPr>
              <a:solidFill>
                <a:srgbClr val="FFFF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#5 - </a:t>
            </a:r>
            <a:r>
              <a:rPr lang="pt-BR"/>
              <a:t>Let's Hook Up All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Hooks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Redux com hooks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Componentes com Classes Funções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Refatoração de componente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Google Shape;16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21225"/>
            <a:ext cx="8839201" cy="2826890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useState(  )</a:t>
            </a:r>
            <a:endParaRPr/>
          </a:p>
        </p:txBody>
      </p:sp>
      <p:sp>
        <p:nvSpPr>
          <p:cNvPr id="167" name="Google Shape;167;p32"/>
          <p:cNvSpPr txBox="1"/>
          <p:nvPr>
            <p:ph idx="1" type="body"/>
          </p:nvPr>
        </p:nvSpPr>
        <p:spPr>
          <a:xfrm>
            <a:off x="311700" y="3128425"/>
            <a:ext cx="8520600" cy="97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Recebe o</a:t>
            </a:r>
            <a:r>
              <a:rPr lang="pt-BR" sz="1400"/>
              <a:t> valor inicial como parâmetro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Retorna um Array, onde o primeiro item é o valor do estado e o segundo é a função para atualizar este item do estado</a:t>
            </a:r>
            <a:endParaRPr sz="14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0" y="152400"/>
            <a:ext cx="804139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33400"/>
            <a:ext cx="8839200" cy="3825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65399" y="0"/>
            <a:ext cx="533760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6599" y="0"/>
            <a:ext cx="53376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02371" y="22512"/>
            <a:ext cx="450334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Sabe o ciclo de vida de um componente?</a:t>
            </a:r>
            <a:endParaRPr/>
          </a:p>
        </p:txBody>
      </p:sp>
      <p:pic>
        <p:nvPicPr>
          <p:cNvPr id="194" name="Google Shape;1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200" y="1251375"/>
            <a:ext cx="5192850" cy="358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sincronização de informação</a:t>
            </a:r>
            <a:endParaRPr/>
          </a:p>
        </p:txBody>
      </p:sp>
      <p:pic>
        <p:nvPicPr>
          <p:cNvPr id="200" name="Google Shape;2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375" y="1336200"/>
            <a:ext cx="4852575" cy="333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9"/>
          <p:cNvSpPr txBox="1"/>
          <p:nvPr>
            <p:ph type="title"/>
          </p:nvPr>
        </p:nvSpPr>
        <p:spPr>
          <a:xfrm>
            <a:off x="311700" y="445025"/>
            <a:ext cx="35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useEffect( )</a:t>
            </a:r>
            <a:endParaRPr/>
          </a:p>
        </p:txBody>
      </p:sp>
      <p:sp>
        <p:nvSpPr>
          <p:cNvPr id="206" name="Google Shape;206;p39"/>
          <p:cNvSpPr txBox="1"/>
          <p:nvPr>
            <p:ph idx="1" type="body"/>
          </p:nvPr>
        </p:nvSpPr>
        <p:spPr>
          <a:xfrm>
            <a:off x="311700" y="1152475"/>
            <a:ext cx="38529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permite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side effects</a:t>
            </a:r>
            <a:r>
              <a:rPr lang="pt-BR" sz="1400"/>
              <a:t> em componentes funcionais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BCC6"/>
              </a:buClr>
              <a:buSzPts val="1400"/>
              <a:buFont typeface="Fira Code"/>
              <a:buChar char="❏"/>
            </a:pPr>
            <a:r>
              <a:rPr lang="pt-BR" sz="1400">
                <a:solidFill>
                  <a:srgbClr val="25BCC6"/>
                </a:solidFill>
              </a:rPr>
              <a:t>fetching de dados, setar uma subscription em algum dado, e mudar manualmente a DOM em um componente são exemplos de side effects.</a:t>
            </a:r>
            <a:endParaRPr sz="1400">
              <a:solidFill>
                <a:srgbClr val="25BCC6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BCC6"/>
              </a:buClr>
              <a:buSzPts val="1400"/>
              <a:buChar char="❏"/>
            </a:pPr>
            <a:r>
              <a:rPr lang="pt-BR" sz="1400">
                <a:solidFill>
                  <a:srgbClr val="25BCC6"/>
                </a:solidFill>
              </a:rPr>
              <a:t>componentDidMount, componentDidUpdate, e componentWillUnmount combinados.</a:t>
            </a:r>
            <a:endParaRPr sz="1400">
              <a:solidFill>
                <a:srgbClr val="25BCC6"/>
              </a:solidFill>
            </a:endParaRPr>
          </a:p>
        </p:txBody>
      </p:sp>
      <p:pic>
        <p:nvPicPr>
          <p:cNvPr id="207" name="Google Shape;20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9275" y="1330150"/>
            <a:ext cx="5225251" cy="22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0"/>
          <p:cNvSpPr txBox="1"/>
          <p:nvPr>
            <p:ph type="title"/>
          </p:nvPr>
        </p:nvSpPr>
        <p:spPr>
          <a:xfrm>
            <a:off x="311700" y="445025"/>
            <a:ext cx="35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useEffect( )</a:t>
            </a:r>
            <a:endParaRPr/>
          </a:p>
        </p:txBody>
      </p:sp>
      <p:sp>
        <p:nvSpPr>
          <p:cNvPr id="213" name="Google Shape;213;p40"/>
          <p:cNvSpPr txBox="1"/>
          <p:nvPr>
            <p:ph idx="1" type="body"/>
          </p:nvPr>
        </p:nvSpPr>
        <p:spPr>
          <a:xfrm>
            <a:off x="311700" y="1838275"/>
            <a:ext cx="3852900" cy="20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5BCC6"/>
              </a:buClr>
              <a:buSzPts val="1400"/>
              <a:buChar char="❏"/>
            </a:pPr>
            <a:r>
              <a:rPr lang="pt-BR" sz="1400"/>
              <a:t>Receve como argumento uma função e um array opcional.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A função executa os side effects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O array define quando o effect deve ocorrer (re-run)</a:t>
            </a:r>
            <a:endParaRPr sz="1400"/>
          </a:p>
        </p:txBody>
      </p:sp>
      <p:pic>
        <p:nvPicPr>
          <p:cNvPr id="214" name="Google Shape;2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9275" y="1330150"/>
            <a:ext cx="5225251" cy="2232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Google Shape;2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0" y="152400"/>
            <a:ext cx="4160142" cy="4838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C6255A"/>
                </a:solidFill>
              </a:rPr>
              <a:t>{</a:t>
            </a:r>
            <a:r>
              <a:rPr lang="pt-BR" sz="4800"/>
              <a:t>HOOKS</a:t>
            </a:r>
            <a:r>
              <a:rPr lang="pt-BR" sz="4800">
                <a:solidFill>
                  <a:srgbClr val="C6255A"/>
                </a:solidFill>
              </a:rPr>
              <a:t>}</a:t>
            </a:r>
            <a:endParaRPr sz="48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8200" y="152400"/>
            <a:ext cx="4160142" cy="4838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800" y="-152400"/>
            <a:ext cx="3868549" cy="5496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3"/>
          <p:cNvSpPr txBox="1"/>
          <p:nvPr>
            <p:ph type="title"/>
          </p:nvPr>
        </p:nvSpPr>
        <p:spPr>
          <a:xfrm>
            <a:off x="311700" y="445025"/>
            <a:ext cx="3550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customHooks</a:t>
            </a:r>
            <a:r>
              <a:rPr lang="pt-BR"/>
              <a:t>(  )</a:t>
            </a:r>
            <a:endParaRPr/>
          </a:p>
        </p:txBody>
      </p:sp>
      <p:sp>
        <p:nvSpPr>
          <p:cNvPr id="231" name="Google Shape;231;p43"/>
          <p:cNvSpPr txBox="1"/>
          <p:nvPr>
            <p:ph idx="1" type="body"/>
          </p:nvPr>
        </p:nvSpPr>
        <p:spPr>
          <a:xfrm>
            <a:off x="311700" y="1152475"/>
            <a:ext cx="3294000" cy="359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você cria seus próprios hooks!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isola a lógica não visual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❏"/>
            </a:pPr>
            <a:r>
              <a:rPr lang="pt-BR" sz="1400"/>
              <a:t>pode ser reutilizada em qualquer lugar que faça sentido </a:t>
            </a:r>
            <a:endParaRPr sz="1400"/>
          </a:p>
        </p:txBody>
      </p:sp>
      <p:pic>
        <p:nvPicPr>
          <p:cNvPr id="232" name="Google Shape;2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8100" y="636725"/>
            <a:ext cx="5148259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64242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custom hooks</a:t>
            </a:r>
            <a:endParaRPr/>
          </a:p>
        </p:txBody>
      </p:sp>
      <p:pic>
        <p:nvPicPr>
          <p:cNvPr id="243" name="Google Shape;24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9900" y="727775"/>
            <a:ext cx="7579951" cy="424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46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 </a:t>
            </a:r>
            <a:r>
              <a:rPr lang="pt-BR" sz="3600"/>
              <a:t>Consumindo APIs 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fetch API </a:t>
            </a:r>
            <a:endParaRPr/>
          </a:p>
        </p:txBody>
      </p:sp>
      <p:sp>
        <p:nvSpPr>
          <p:cNvPr id="254" name="Google Shape;254;p47"/>
          <p:cNvSpPr txBox="1"/>
          <p:nvPr>
            <p:ph idx="1" type="body"/>
          </p:nvPr>
        </p:nvSpPr>
        <p:spPr>
          <a:xfrm>
            <a:off x="514125" y="4021625"/>
            <a:ext cx="7638300" cy="7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 sz="1800"/>
              <a:t>retorna uma Promise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pic>
        <p:nvPicPr>
          <p:cNvPr id="255" name="Google Shape;255;p47"/>
          <p:cNvPicPr preferRelativeResize="0"/>
          <p:nvPr/>
        </p:nvPicPr>
        <p:blipFill rotWithShape="1">
          <a:blip r:embed="rId4">
            <a:alphaModFix/>
          </a:blip>
          <a:srcRect b="-4939" l="0" r="0" t="4940"/>
          <a:stretch/>
        </p:blipFill>
        <p:spPr>
          <a:xfrm>
            <a:off x="1851638" y="1022700"/>
            <a:ext cx="5652374" cy="3087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4125" y="368454"/>
            <a:ext cx="8115748" cy="44065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8"/>
          <p:cNvSpPr txBox="1"/>
          <p:nvPr>
            <p:ph type="title"/>
          </p:nvPr>
        </p:nvSpPr>
        <p:spPr>
          <a:xfrm>
            <a:off x="311700" y="1903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</a:t>
            </a:r>
            <a:r>
              <a:rPr lang="pt-BR" sz="3600">
                <a:solidFill>
                  <a:srgbClr val="FFFFFF"/>
                </a:solidFill>
              </a:rPr>
              <a:t>CHALLENGE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  <p:sp>
        <p:nvSpPr>
          <p:cNvPr id="262" name="Google Shape;262;p48"/>
          <p:cNvSpPr txBox="1"/>
          <p:nvPr/>
        </p:nvSpPr>
        <p:spPr>
          <a:xfrm>
            <a:off x="1415825" y="875200"/>
            <a:ext cx="5851800" cy="5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Listar filmes do </a:t>
            </a:r>
            <a:r>
              <a:rPr b="1" lang="pt-BR" u="sng">
                <a:solidFill>
                  <a:schemeClr val="hlink"/>
                </a:solidFill>
                <a:latin typeface="Fira Code"/>
                <a:ea typeface="Fira Code"/>
                <a:cs typeface="Fira Code"/>
                <a:sym typeface="Fira Code"/>
                <a:hlinkClick r:id="rId3"/>
              </a:rPr>
              <a:t>Studio Ghibli</a:t>
            </a:r>
            <a:r>
              <a:rPr b="1" lang="pt-BR">
                <a:solidFill>
                  <a:srgbClr val="FFFFFF"/>
                </a:solidFill>
                <a:latin typeface="Fira Code"/>
                <a:ea typeface="Fira Code"/>
                <a:cs typeface="Fira Code"/>
                <a:sym typeface="Fira Code"/>
              </a:rPr>
              <a:t> usando hooks</a:t>
            </a:r>
            <a:endParaRPr b="1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pic>
        <p:nvPicPr>
          <p:cNvPr id="263" name="Google Shape;263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25025" y="3253200"/>
            <a:ext cx="1067600" cy="1494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8"/>
          <p:cNvPicPr preferRelativeResize="0"/>
          <p:nvPr/>
        </p:nvPicPr>
        <p:blipFill rotWithShape="1">
          <a:blip r:embed="rId5">
            <a:alphaModFix/>
          </a:blip>
          <a:srcRect b="0" l="2697" r="10012" t="10944"/>
          <a:stretch/>
        </p:blipFill>
        <p:spPr>
          <a:xfrm>
            <a:off x="1696314" y="1365100"/>
            <a:ext cx="5889820" cy="3379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9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</a:t>
            </a:r>
            <a:r>
              <a:rPr lang="pt-BR" sz="3600"/>
              <a:t>Redux com Hooks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mudou?</a:t>
            </a:r>
            <a:endParaRPr/>
          </a:p>
        </p:txBody>
      </p:sp>
      <p:pic>
        <p:nvPicPr>
          <p:cNvPr id="275" name="Google Shape;27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41525"/>
            <a:ext cx="8747732" cy="382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useSelector === mapStateToProps</a:t>
            </a:r>
            <a:endParaRPr/>
          </a:p>
        </p:txBody>
      </p:sp>
      <p:pic>
        <p:nvPicPr>
          <p:cNvPr id="281" name="Google Shape;28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600" y="700250"/>
            <a:ext cx="7836249" cy="4108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hooks?</a:t>
            </a:r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São uma funcionalidade do React que permite </a:t>
            </a:r>
            <a:r>
              <a:rPr lang="pt-BR"/>
              <a:t>que o uso state e outros recursos do react em componentes de função.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useDispatch === mapDispatchToProps</a:t>
            </a:r>
            <a:endParaRPr/>
          </a:p>
        </p:txBody>
      </p:sp>
      <p:pic>
        <p:nvPicPr>
          <p:cNvPr id="287" name="Google Shape;28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8075" y="763775"/>
            <a:ext cx="7101474" cy="437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</a:t>
            </a:r>
            <a:r>
              <a:rPr lang="pt-BR" sz="3600"/>
              <a:t>Classe X Funções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64200" y="1170275"/>
            <a:ext cx="4583900" cy="2802951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54"/>
          <p:cNvSpPr txBox="1"/>
          <p:nvPr/>
        </p:nvSpPr>
        <p:spPr>
          <a:xfrm>
            <a:off x="3913400" y="2111100"/>
            <a:ext cx="809700" cy="72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FF0000"/>
                </a:solidFill>
              </a:rPr>
              <a:t>X</a:t>
            </a:r>
            <a:endParaRPr b="1" sz="4800">
              <a:solidFill>
                <a:srgbClr val="FF0000"/>
              </a:solidFill>
            </a:endParaRPr>
          </a:p>
        </p:txBody>
      </p:sp>
      <p:pic>
        <p:nvPicPr>
          <p:cNvPr id="299" name="Google Shape;299;p54"/>
          <p:cNvPicPr preferRelativeResize="0"/>
          <p:nvPr/>
        </p:nvPicPr>
        <p:blipFill rotWithShape="1">
          <a:blip r:embed="rId4">
            <a:alphaModFix/>
          </a:blip>
          <a:srcRect b="0" l="9959" r="11313" t="0"/>
          <a:stretch/>
        </p:blipFill>
        <p:spPr>
          <a:xfrm>
            <a:off x="4508625" y="1049200"/>
            <a:ext cx="4444199" cy="30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55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</a:t>
            </a:r>
            <a:r>
              <a:rPr lang="pt-BR" sz="3600"/>
              <a:t>refatorando um componente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56"/>
          <p:cNvSpPr txBox="1"/>
          <p:nvPr>
            <p:ph idx="1" type="body"/>
          </p:nvPr>
        </p:nvSpPr>
        <p:spPr>
          <a:xfrm>
            <a:off x="311700" y="2143900"/>
            <a:ext cx="8520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800"/>
              <a:t>Obrigada!</a:t>
            </a:r>
            <a:endParaRPr sz="4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Google Shape;78;p17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2020" l="1392" r="1914" t="27087"/>
          <a:stretch/>
        </p:blipFill>
        <p:spPr>
          <a:xfrm>
            <a:off x="1850600" y="975600"/>
            <a:ext cx="5741601" cy="322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8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</a:t>
            </a:r>
            <a:r>
              <a:rPr lang="pt-BR" sz="3600"/>
              <a:t>POR QUE HOOKS?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9"/>
          <p:cNvSpPr txBox="1"/>
          <p:nvPr>
            <p:ph type="title"/>
          </p:nvPr>
        </p:nvSpPr>
        <p:spPr>
          <a:xfrm>
            <a:off x="311700" y="445025"/>
            <a:ext cx="4669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Class components</a:t>
            </a:r>
            <a:endParaRPr/>
          </a:p>
        </p:txBody>
      </p:sp>
      <p:sp>
        <p:nvSpPr>
          <p:cNvPr id="89" name="Google Shape;89;p19"/>
          <p:cNvSpPr txBox="1"/>
          <p:nvPr>
            <p:ph idx="1" type="body"/>
          </p:nvPr>
        </p:nvSpPr>
        <p:spPr>
          <a:xfrm>
            <a:off x="311700" y="1186625"/>
            <a:ext cx="4669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 sz="1800"/>
              <a:t>State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 sz="1800"/>
              <a:t>Lifecycle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 sz="1800"/>
              <a:t>Bindings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 sz="1800"/>
              <a:t>Lógicas duplicadas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 sz="1800"/>
              <a:t>HOC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❏"/>
            </a:pPr>
            <a:r>
              <a:rPr lang="pt-BR" sz="1800"/>
              <a:t>This</a:t>
            </a:r>
            <a:endParaRPr sz="1800"/>
          </a:p>
        </p:txBody>
      </p:sp>
      <p:pic>
        <p:nvPicPr>
          <p:cNvPr id="90" name="Google Shape;9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46025" y="-197200"/>
            <a:ext cx="3658451" cy="5500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Constructor</a:t>
            </a:r>
            <a:endParaRPr/>
          </a:p>
        </p:txBody>
      </p:sp>
      <p:pic>
        <p:nvPicPr>
          <p:cNvPr id="96" name="Google Shape;9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3193" y="281950"/>
            <a:ext cx="6257615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Autobinding</a:t>
            </a:r>
            <a:endParaRPr/>
          </a:p>
        </p:txBody>
      </p:sp>
      <p:pic>
        <p:nvPicPr>
          <p:cNvPr id="102" name="Google Shape;10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975" y="879625"/>
            <a:ext cx="86213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